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2.png" ContentType="image/png"/>
  <Override PartName="/ppt/media/image20.jpeg" ContentType="image/jpeg"/>
  <Override PartName="/ppt/media/image9.jpeg" ContentType="image/jpeg"/>
  <Override PartName="/ppt/media/image11.jpeg" ContentType="image/jpeg"/>
  <Override PartName="/ppt/media/image7.jpeg" ContentType="image/jpeg"/>
  <Override PartName="/ppt/media/image18.png" ContentType="image/png"/>
  <Override PartName="/ppt/media/image13.png" ContentType="image/png"/>
  <Override PartName="/ppt/media/image6.jpeg" ContentType="image/jpeg"/>
  <Override PartName="/ppt/media/image10.png" ContentType="image/png"/>
  <Override PartName="/ppt/media/image27.jpeg" ContentType="image/jpeg"/>
  <Override PartName="/ppt/media/image5.jpeg" ContentType="image/jpeg"/>
  <Override PartName="/ppt/media/image26.jpeg" ContentType="image/jpeg"/>
  <Override PartName="/ppt/media/image8.jpeg" ContentType="image/jpeg"/>
  <Override PartName="/ppt/media/image4.png" ContentType="image/png"/>
  <Override PartName="/ppt/media/image25.png" ContentType="image/png"/>
  <Override PartName="/ppt/media/image24.png" ContentType="image/png"/>
  <Override PartName="/ppt/media/image22.png" ContentType="image/png"/>
  <Override PartName="/ppt/media/image1.jpeg" ContentType="image/jpeg"/>
  <Override PartName="/ppt/media/image21.png" ContentType="image/png"/>
  <Override PartName="/ppt/media/image19.png" ContentType="image/png"/>
  <Override PartName="/ppt/media/image17.jpeg" ContentType="image/jpeg"/>
  <Override PartName="/ppt/media/image16.png" ContentType="image/png"/>
  <Override PartName="/ppt/media/image14.jpeg" ContentType="image/jpeg"/>
  <Override PartName="/ppt/media/image23.jpeg" ContentType="image/jpeg"/>
  <Override PartName="/ppt/media/image2.jpeg" ContentType="image/jpeg"/>
  <Override PartName="/ppt/media/image3.jpeg" ContentType="image/jpeg"/>
  <Override PartName="/ppt/media/image15.png" ContentType="image/png"/>
  <Override PartName="/ppt/presProps.xml" ContentType="application/vnd.openxmlformats-officedocument.presentationml.presPro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presProps" Target="presProps.xml"/>
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752A037-C642-4B9E-B116-0BD0537CF1D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BDF1E72-405E-4DB1-850C-0F046E2D810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DDC4275-0DCC-420D-8F8A-5AEB41E38D0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410B2C7-1A30-4C27-86B5-79FD4D63EC7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A97F000-3A9F-453F-A3B2-80DA502E4C1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4655155-0066-438D-B040-3A07DE26692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44F0F04-5552-4986-A3AC-47C9A99C592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28BC10F-A368-4347-8216-467A4A42E80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1A475AD-9662-49D0-AC92-BE76B6F4719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2338C2B-4173-445E-A6FB-D0BCB051095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8FF50AF-4D88-4C9E-A65B-0E95112C366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104B06D-DE32-4CCA-89F4-E2AA2D7664C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Clique </a:t>
            </a:r>
            <a:r>
              <a:rPr b="0" lang="pt-BR" sz="4400" spc="-1" strike="noStrike">
                <a:latin typeface="Arial"/>
              </a:rPr>
              <a:t>para </a:t>
            </a:r>
            <a:r>
              <a:rPr b="0" lang="pt-BR" sz="4400" spc="-1" strike="noStrike">
                <a:latin typeface="Arial"/>
              </a:rPr>
              <a:t>editar o </a:t>
            </a:r>
            <a:r>
              <a:rPr b="0" lang="pt-BR" sz="4400" spc="-1" strike="noStrike">
                <a:latin typeface="Arial"/>
              </a:rPr>
              <a:t>formato </a:t>
            </a:r>
            <a:r>
              <a:rPr b="0" lang="pt-BR" sz="4400" spc="-1" strike="noStrike">
                <a:latin typeface="Arial"/>
              </a:rPr>
              <a:t>do texto </a:t>
            </a:r>
            <a:r>
              <a:rPr b="0" lang="pt-BR" sz="4400" spc="-1" strike="noStrike">
                <a:latin typeface="Arial"/>
              </a:rPr>
              <a:t>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pt-BR" sz="1400" spc="-1" strike="noStrike">
                <a:latin typeface="Times New Roman"/>
              </a:defRPr>
            </a:lvl1pPr>
          </a:lstStyle>
          <a:p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762B258D-4104-4A47-87DA-096561505C93}" type="slidenum">
              <a:rPr b="0" lang="pt-BR" sz="1400" spc="-1" strike="noStrike"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"/>
          <p:cNvSpPr txBox="1"/>
          <p:nvPr/>
        </p:nvSpPr>
        <p:spPr>
          <a:xfrm>
            <a:off x="1800000" y="2040840"/>
            <a:ext cx="7200000" cy="20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7200" spc="-1" strike="noStrike">
                <a:latin typeface="Chilanka"/>
              </a:rPr>
              <a:t>Python do básico</a:t>
            </a:r>
            <a:endParaRPr b="0" lang="pt-BR" sz="7200" spc="-1" strike="noStrike">
              <a:latin typeface="Arial"/>
            </a:endParaRPr>
          </a:p>
        </p:txBody>
      </p:sp>
      <p:sp>
        <p:nvSpPr>
          <p:cNvPr id="42" name=""/>
          <p:cNvSpPr txBox="1"/>
          <p:nvPr/>
        </p:nvSpPr>
        <p:spPr>
          <a:xfrm>
            <a:off x="3465000" y="2880000"/>
            <a:ext cx="5205240" cy="258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i="1" lang="pt-BR" sz="1200" spc="-1" strike="noStrike">
                <a:latin typeface="Chilanka"/>
              </a:rPr>
              <a:t>Tutorial introdutório para os primeiros passos no aprendizado em Pyhon!</a:t>
            </a:r>
            <a:endParaRPr b="0" lang="pt-BR" sz="1200" spc="-1" strike="noStrike">
              <a:latin typeface="Arial"/>
            </a:endParaRPr>
          </a:p>
        </p:txBody>
      </p:sp>
      <p:sp>
        <p:nvSpPr>
          <p:cNvPr id="43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73" name=""/>
          <p:cNvSpPr txBox="1"/>
          <p:nvPr/>
        </p:nvSpPr>
        <p:spPr>
          <a:xfrm>
            <a:off x="180000" y="180000"/>
            <a:ext cx="5220000" cy="72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4000" spc="-1" strike="noStrike">
                <a:latin typeface="Chilanka"/>
              </a:rPr>
              <a:t>3º Código em Python:</a:t>
            </a:r>
            <a:endParaRPr b="0" lang="pt-BR" sz="4000" spc="-1" strike="noStrike"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2"/>
          <a:stretch/>
        </p:blipFill>
        <p:spPr>
          <a:xfrm>
            <a:off x="1980000" y="1512000"/>
            <a:ext cx="5851800" cy="3348000"/>
          </a:xfrm>
          <a:prstGeom prst="rect">
            <a:avLst/>
          </a:prstGeom>
          <a:ln w="0"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/>
        </p:blipFill>
        <p:spPr>
          <a:xfrm>
            <a:off x="1980360" y="1512000"/>
            <a:ext cx="5851800" cy="3348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77" name=""/>
          <p:cNvSpPr txBox="1"/>
          <p:nvPr/>
        </p:nvSpPr>
        <p:spPr>
          <a:xfrm>
            <a:off x="180000" y="180000"/>
            <a:ext cx="5220000" cy="72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4000" spc="-1" strike="noStrike">
                <a:latin typeface="Chilanka"/>
              </a:rPr>
              <a:t>4º Código em Python:</a:t>
            </a:r>
            <a:endParaRPr b="0" lang="pt-BR" sz="4000" spc="-1" strike="noStrike">
              <a:latin typeface="Arial"/>
            </a:endParaRPr>
          </a:p>
        </p:txBody>
      </p:sp>
      <p:pic>
        <p:nvPicPr>
          <p:cNvPr id="78" name="" descr=""/>
          <p:cNvPicPr/>
          <p:nvPr/>
        </p:nvPicPr>
        <p:blipFill>
          <a:blip r:embed="rId2"/>
          <a:stretch/>
        </p:blipFill>
        <p:spPr>
          <a:xfrm>
            <a:off x="1980000" y="1512000"/>
            <a:ext cx="5851800" cy="3348000"/>
          </a:xfrm>
          <a:prstGeom prst="rect">
            <a:avLst/>
          </a:prstGeom>
          <a:ln w="0">
            <a:noFill/>
          </a:ln>
        </p:spPr>
      </p:pic>
      <p:pic>
        <p:nvPicPr>
          <p:cNvPr id="79" name="" descr=""/>
          <p:cNvPicPr/>
          <p:nvPr/>
        </p:nvPicPr>
        <p:blipFill>
          <a:blip r:embed="rId3"/>
          <a:stretch/>
        </p:blipFill>
        <p:spPr>
          <a:xfrm>
            <a:off x="1980360" y="1512000"/>
            <a:ext cx="5851800" cy="3348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81" name=""/>
          <p:cNvSpPr txBox="1"/>
          <p:nvPr/>
        </p:nvSpPr>
        <p:spPr>
          <a:xfrm>
            <a:off x="180000" y="180000"/>
            <a:ext cx="5220000" cy="72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4000" spc="-1" strike="noStrike">
                <a:latin typeface="Chilanka"/>
              </a:rPr>
              <a:t>5º Código em Python:</a:t>
            </a:r>
            <a:endParaRPr b="0" lang="pt-BR" sz="4000" spc="-1" strike="noStrike">
              <a:latin typeface="Arial"/>
            </a:endParaRPr>
          </a:p>
        </p:txBody>
      </p:sp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1980000" y="1512000"/>
            <a:ext cx="5851800" cy="3348000"/>
          </a:xfrm>
          <a:prstGeom prst="rect">
            <a:avLst/>
          </a:prstGeom>
          <a:ln w="0"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/>
        </p:blipFill>
        <p:spPr>
          <a:xfrm>
            <a:off x="1980360" y="1512000"/>
            <a:ext cx="5851800" cy="3348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85" name=""/>
          <p:cNvSpPr txBox="1"/>
          <p:nvPr/>
        </p:nvSpPr>
        <p:spPr>
          <a:xfrm>
            <a:off x="180000" y="180000"/>
            <a:ext cx="5760000" cy="1205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4000" spc="-1" strike="noStrike">
                <a:latin typeface="Chilanka"/>
              </a:rPr>
              <a:t>Código final em Python:</a:t>
            </a:r>
            <a:endParaRPr b="0" lang="pt-BR" sz="4000" spc="-1" strike="noStrike"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2"/>
          <a:stretch/>
        </p:blipFill>
        <p:spPr>
          <a:xfrm>
            <a:off x="1980000" y="1512000"/>
            <a:ext cx="5851800" cy="3348000"/>
          </a:xfrm>
          <a:prstGeom prst="rect">
            <a:avLst/>
          </a:prstGeom>
          <a:ln w="0">
            <a:noFill/>
          </a:ln>
        </p:spPr>
      </p:pic>
      <p:pic>
        <p:nvPicPr>
          <p:cNvPr id="87" name="" descr=""/>
          <p:cNvPicPr/>
          <p:nvPr/>
        </p:nvPicPr>
        <p:blipFill>
          <a:blip r:embed="rId3"/>
          <a:stretch/>
        </p:blipFill>
        <p:spPr>
          <a:xfrm>
            <a:off x="1980360" y="1512000"/>
            <a:ext cx="5851800" cy="3348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89" name=""/>
          <p:cNvSpPr txBox="1"/>
          <p:nvPr/>
        </p:nvSpPr>
        <p:spPr>
          <a:xfrm>
            <a:off x="180000" y="180000"/>
            <a:ext cx="5220000" cy="844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5400" spc="-1" strike="noStrike">
                <a:latin typeface="Chilanka"/>
              </a:rPr>
              <a:t>Repositório:</a:t>
            </a:r>
            <a:endParaRPr b="0" lang="pt-BR" sz="5400" spc="-1" strike="noStrike">
              <a:latin typeface="Arial"/>
            </a:endParaRPr>
          </a:p>
        </p:txBody>
      </p:sp>
      <p:sp>
        <p:nvSpPr>
          <p:cNvPr id="90" name=""/>
          <p:cNvSpPr txBox="1"/>
          <p:nvPr/>
        </p:nvSpPr>
        <p:spPr>
          <a:xfrm>
            <a:off x="1260000" y="900000"/>
            <a:ext cx="5040000" cy="59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BR" sz="1200" spc="-1" strike="noStrike">
                <a:latin typeface="Chilanka"/>
              </a:rPr>
              <a:t>Um repositório é um local onde os arquivos de um projeto são armazenados e gerenciados, permitindo o controle de versões e colaboração.</a:t>
            </a:r>
            <a:endParaRPr b="0" lang="pt-BR" sz="1200" spc="-1" strike="noStrike">
              <a:latin typeface="Arial"/>
            </a:endParaRPr>
          </a:p>
        </p:txBody>
      </p:sp>
      <p:sp>
        <p:nvSpPr>
          <p:cNvPr id="91" name=""/>
          <p:cNvSpPr txBox="1"/>
          <p:nvPr/>
        </p:nvSpPr>
        <p:spPr>
          <a:xfrm>
            <a:off x="540000" y="2143080"/>
            <a:ext cx="8667720" cy="1096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BR" sz="1800" spc="-1" strike="noStrike">
                <a:latin typeface="Chilanka"/>
              </a:rPr>
              <a:t>Os códigos completos estão presentes no GitHub, no perfil @BrenoCardoso2002.</a:t>
            </a:r>
            <a:endParaRPr b="0" lang="pt-BR" sz="1800" spc="-1" strike="noStrike">
              <a:latin typeface="Arial"/>
            </a:endParaRPr>
          </a:p>
          <a:p>
            <a:endParaRPr b="0" lang="pt-BR" sz="1800" spc="-1" strike="noStrike">
              <a:latin typeface="Arial"/>
            </a:endParaRPr>
          </a:p>
          <a:p>
            <a:r>
              <a:rPr b="0" lang="pt-BR" sz="1800" spc="-1" strike="noStrike">
                <a:latin typeface="Chilanka"/>
              </a:rPr>
              <a:t>O link do repositório é o seguinte:</a:t>
            </a:r>
            <a:endParaRPr b="0" lang="pt-BR" sz="1800" spc="-1" strike="noStrike">
              <a:latin typeface="Arial"/>
            </a:endParaRPr>
          </a:p>
          <a:p>
            <a:r>
              <a:rPr b="0" lang="pt-BR" sz="1800" spc="-1" strike="noStrike">
                <a:latin typeface="Chilanka"/>
              </a:rPr>
              <a:t>https://github.com/BrenoCardoso2002/Python_do_basico.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93" name=""/>
          <p:cNvSpPr txBox="1"/>
          <p:nvPr/>
        </p:nvSpPr>
        <p:spPr>
          <a:xfrm>
            <a:off x="3780000" y="2220840"/>
            <a:ext cx="2520000" cy="1429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9600" spc="-1" strike="noStrike">
                <a:latin typeface="Chilanka"/>
              </a:rPr>
              <a:t>Fim!</a:t>
            </a:r>
            <a:endParaRPr b="0" lang="pt-BR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45" name=""/>
          <p:cNvSpPr txBox="1"/>
          <p:nvPr/>
        </p:nvSpPr>
        <p:spPr>
          <a:xfrm>
            <a:off x="180000" y="180000"/>
            <a:ext cx="5220000" cy="844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5400" spc="-1" strike="noStrike">
                <a:latin typeface="Chilanka"/>
              </a:rPr>
              <a:t>O que é Python:</a:t>
            </a:r>
            <a:endParaRPr b="0" lang="pt-BR" sz="5400" spc="-1" strike="noStrike">
              <a:latin typeface="Arial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1080000" y="1024920"/>
            <a:ext cx="5040000" cy="415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BR" sz="1800" spc="-1" strike="noStrike">
                <a:latin typeface="Chilanka"/>
              </a:rPr>
              <a:t>Criada por Guido Guido van Rossum em 1991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47" name=""/>
          <p:cNvSpPr txBox="1"/>
          <p:nvPr/>
        </p:nvSpPr>
        <p:spPr>
          <a:xfrm>
            <a:off x="540000" y="2143080"/>
            <a:ext cx="9015480" cy="1096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BR" sz="1800" spc="-1" strike="noStrike">
                <a:latin typeface="Chilanka"/>
              </a:rPr>
              <a:t>É uma linguagem de programação de alto nível, versátil e de fácil</a:t>
            </a:r>
            <a:endParaRPr b="0" lang="pt-BR" sz="1800" spc="-1" strike="noStrike">
              <a:latin typeface="Arial"/>
            </a:endParaRPr>
          </a:p>
          <a:p>
            <a:r>
              <a:rPr b="0" lang="pt-BR" sz="1800" spc="-1" strike="noStrike">
                <a:latin typeface="Chilanka"/>
              </a:rPr>
              <a:t>compreensão, com uma comunidade ativa e acolhedora, bibliotecas abrangentes e</a:t>
            </a:r>
            <a:endParaRPr b="0" lang="pt-BR" sz="1800" spc="-1" strike="noStrike">
              <a:latin typeface="Arial"/>
            </a:endParaRPr>
          </a:p>
          <a:p>
            <a:r>
              <a:rPr b="0" lang="pt-BR" sz="1800" spc="-1" strike="noStrike">
                <a:latin typeface="Chilanka"/>
              </a:rPr>
              <a:t>suporte multiplataforma, o que a torna uma escolha popular para desenvolvedores em</a:t>
            </a:r>
            <a:endParaRPr b="0" lang="pt-BR" sz="1800" spc="-1" strike="noStrike">
              <a:latin typeface="Arial"/>
            </a:endParaRPr>
          </a:p>
          <a:p>
            <a:r>
              <a:rPr b="0" lang="pt-BR" sz="1800" spc="-1" strike="noStrike">
                <a:latin typeface="Chilanka"/>
              </a:rPr>
              <a:t>diversas áreas.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180000" y="180360"/>
            <a:ext cx="6120000" cy="1599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4800" spc="-1" strike="noStrike">
                <a:latin typeface="Chilanka"/>
              </a:rPr>
              <a:t>Guido van Rossum</a:t>
            </a:r>
            <a:endParaRPr b="0" lang="pt-BR" sz="4800" spc="-1" strike="noStrike">
              <a:latin typeface="Arial"/>
            </a:endParaRPr>
          </a:p>
        </p:txBody>
      </p:sp>
      <p:pic>
        <p:nvPicPr>
          <p:cNvPr id="50" name="" descr=""/>
          <p:cNvPicPr/>
          <p:nvPr/>
        </p:nvPicPr>
        <p:blipFill>
          <a:blip r:embed="rId2"/>
          <a:stretch/>
        </p:blipFill>
        <p:spPr>
          <a:xfrm>
            <a:off x="2700000" y="1620000"/>
            <a:ext cx="4271040" cy="2847240"/>
          </a:xfrm>
          <a:prstGeom prst="rect">
            <a:avLst/>
          </a:prstGeom>
          <a:ln w="0">
            <a:noFill/>
          </a:ln>
        </p:spPr>
      </p:pic>
      <p:sp>
        <p:nvSpPr>
          <p:cNvPr id="51" name=""/>
          <p:cNvSpPr txBox="1"/>
          <p:nvPr/>
        </p:nvSpPr>
        <p:spPr>
          <a:xfrm>
            <a:off x="1440000" y="844920"/>
            <a:ext cx="5040000" cy="415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BR" sz="1800" spc="-1" strike="noStrike">
                <a:latin typeface="Chilanka"/>
              </a:rPr>
              <a:t>Criador da linguagem de programação python.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53" name=""/>
          <p:cNvSpPr txBox="1"/>
          <p:nvPr/>
        </p:nvSpPr>
        <p:spPr>
          <a:xfrm>
            <a:off x="180000" y="180000"/>
            <a:ext cx="5220000" cy="1599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5400" spc="-1" strike="noStrike">
                <a:latin typeface="Chilanka"/>
              </a:rPr>
              <a:t>Como instalar o Python:</a:t>
            </a:r>
            <a:endParaRPr b="0" lang="pt-BR" sz="5400" spc="-1" strike="noStrike">
              <a:latin typeface="Arial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1440000" y="1620000"/>
            <a:ext cx="7200000" cy="311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1. 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Acesse o site oficial do Python em </a:t>
            </a:r>
            <a:r>
              <a:rPr b="1" i="1" lang="pt-BR" sz="1800" spc="-1" strike="noStrike">
                <a:latin typeface="Chilanka"/>
              </a:rPr>
              <a:t>python.org</a:t>
            </a:r>
            <a:r>
              <a:rPr b="0" lang="pt-BR" sz="1800" spc="-1" strike="noStrike">
                <a:latin typeface="Chilanka"/>
              </a:rPr>
              <a:t>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2.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Faça o download da versão mais recente do Python compatível com o seu sistema operacional.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3.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Executa o arquivo de instalação que foi baixado.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4.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Certifique-se de marcar a opção “Add to Path” para facilitar o uso do Python no terminal.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5. 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Siga as instruções fornecidas para concluir a instalação.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Verificar sucesso na instalação: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1. 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Digite “python –-version” ou “python3 –-version” no terminal.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2.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Se houver algum erro ou mensagem informando que o comando não foiencontrado, a instalação não foi bem-sucedida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56" name=""/>
          <p:cNvSpPr txBox="1"/>
          <p:nvPr/>
        </p:nvSpPr>
        <p:spPr>
          <a:xfrm>
            <a:off x="180000" y="180000"/>
            <a:ext cx="5220000" cy="1318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4400" spc="-1" strike="noStrike">
                <a:latin typeface="Chilanka"/>
              </a:rPr>
              <a:t>Onde programar em Python: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57" name=""/>
          <p:cNvSpPr txBox="1"/>
          <p:nvPr/>
        </p:nvSpPr>
        <p:spPr>
          <a:xfrm>
            <a:off x="1440000" y="1749960"/>
            <a:ext cx="7920000" cy="311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1. 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IDLE: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O IDLE é uma IDE padrão do Python com editor e console integrados.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2.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PyCharm: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É uma IDE popular para desenvolvimento Python, com recursos avançados como sugestões de código, depuração e controle de versão.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3.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Visual Studio Code (VS Code):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O VS Code é um editor de código-fonte altamente personalizável que suporta várias linguagens de programação, incluindo Python.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	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59" name=""/>
          <p:cNvSpPr txBox="1"/>
          <p:nvPr/>
        </p:nvSpPr>
        <p:spPr>
          <a:xfrm>
            <a:off x="180000" y="180000"/>
            <a:ext cx="5220000" cy="1318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4400" spc="-1" strike="noStrike">
                <a:latin typeface="Chilanka"/>
              </a:rPr>
              <a:t>Como executar o programa: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60" name=""/>
          <p:cNvSpPr txBox="1"/>
          <p:nvPr/>
        </p:nvSpPr>
        <p:spPr>
          <a:xfrm>
            <a:off x="1440000" y="1980000"/>
            <a:ext cx="7920000" cy="2355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1.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O arquivo Python deve ter a extensão ".py" para ser reconhecido corretamente.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2. 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Nos editores PyCharm ou VS Code, há um botão de reprodução para executar o arquivo.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3. 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No terminal, digite "python" ou "python3" seguido pelo nome do arquivo.py.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4. 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Certifique-se de que o terminal esteja na pasta correta onde o arquivo a ser executado está localizado.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	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62" name=""/>
          <p:cNvSpPr txBox="1"/>
          <p:nvPr/>
        </p:nvSpPr>
        <p:spPr>
          <a:xfrm>
            <a:off x="180000" y="180000"/>
            <a:ext cx="5220000" cy="72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4400" spc="-1" strike="noStrike">
                <a:latin typeface="Chilanka"/>
              </a:rPr>
              <a:t>Observações: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63" name=""/>
          <p:cNvSpPr txBox="1"/>
          <p:nvPr/>
        </p:nvSpPr>
        <p:spPr>
          <a:xfrm>
            <a:off x="1440000" y="1980000"/>
            <a:ext cx="7920000" cy="2355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just">
              <a:buNone/>
            </a:pP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1. 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Python é uma linguagem "case-sensitive", ou seja, diferencia entre caracteres maiúsculos e minúsculos.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2. </a:t>
            </a:r>
            <a:r>
              <a:rPr b="0" lang="pt-BR" sz="1800" spc="-1" strike="noStrike">
                <a:latin typeface="Chilanka"/>
              </a:rPr>
              <a:t>	</a:t>
            </a:r>
            <a:r>
              <a:rPr b="0" lang="pt-BR" sz="1800" spc="-1" strike="noStrike">
                <a:latin typeface="Chilanka"/>
              </a:rPr>
              <a:t>Python possui indentação obrigatória, onde a indentação correta delimita os blocos de código e é fundamental para a estrutura e organização do programa.</a:t>
            </a: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endParaRPr b="0" lang="pt-BR" sz="1800" spc="-1" strike="noStrike">
              <a:latin typeface="Arial"/>
            </a:endParaRPr>
          </a:p>
          <a:p>
            <a:pPr algn="just">
              <a:buNone/>
            </a:pPr>
            <a:r>
              <a:rPr b="0" lang="pt-BR" sz="1800" spc="-1" strike="noStrike">
                <a:latin typeface="Chilanka"/>
              </a:rPr>
              <a:t>Fique atento a esses pontos para evitar erros de sintaxe e comportamento inesperado do código.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64" name=""/>
          <p:cNvSpPr txBox="1"/>
          <p:nvPr/>
        </p:nvSpPr>
        <p:spPr>
          <a:xfrm>
            <a:off x="1080000" y="1025280"/>
            <a:ext cx="5220000" cy="845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BR" sz="1800" spc="-1" strike="noStrike">
                <a:latin typeface="Chilanka"/>
              </a:rPr>
              <a:t>Antes de iniciarmos a códificação, vale salientar 2 pontos principais da linguagem Python: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66" name=""/>
          <p:cNvSpPr txBox="1"/>
          <p:nvPr/>
        </p:nvSpPr>
        <p:spPr>
          <a:xfrm>
            <a:off x="180000" y="180000"/>
            <a:ext cx="5220000" cy="72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4200" spc="-1" strike="noStrike">
                <a:latin typeface="Chilanka"/>
              </a:rPr>
              <a:t>1º Código em Python:</a:t>
            </a:r>
            <a:endParaRPr b="0" lang="pt-BR" sz="4200" spc="-1" strike="noStrike">
              <a:latin typeface="Arial"/>
            </a:endParaRPr>
          </a:p>
        </p:txBody>
      </p:sp>
      <p:pic>
        <p:nvPicPr>
          <p:cNvPr id="67" name="" descr=""/>
          <p:cNvPicPr/>
          <p:nvPr/>
        </p:nvPicPr>
        <p:blipFill>
          <a:blip r:embed="rId2"/>
          <a:stretch/>
        </p:blipFill>
        <p:spPr>
          <a:xfrm>
            <a:off x="1980000" y="1620000"/>
            <a:ext cx="5391360" cy="3084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"/>
          <p:cNvSpPr txBox="1"/>
          <p:nvPr/>
        </p:nvSpPr>
        <p:spPr>
          <a:xfrm>
            <a:off x="8640000" y="5040000"/>
            <a:ext cx="1440000" cy="64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i="1" lang="pt-BR" sz="1000" spc="-1" strike="noStrike">
                <a:latin typeface="Chilanka"/>
              </a:rPr>
              <a:t>Feito por: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Breno Cardoso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GitHub:</a:t>
            </a:r>
            <a:endParaRPr b="0" lang="pt-BR" sz="1000" spc="-1" strike="noStrike">
              <a:latin typeface="Arial"/>
            </a:endParaRPr>
          </a:p>
          <a:p>
            <a:r>
              <a:rPr b="1" i="1" lang="pt-BR" sz="1000" spc="-1" strike="noStrike">
                <a:latin typeface="Chilanka"/>
              </a:rPr>
              <a:t>@BrenoCardoso2002</a:t>
            </a:r>
            <a:endParaRPr b="0" lang="pt-BR" sz="1000" spc="-1" strike="noStrike">
              <a:latin typeface="Arial"/>
            </a:endParaRPr>
          </a:p>
        </p:txBody>
      </p:sp>
      <p:sp>
        <p:nvSpPr>
          <p:cNvPr id="69" name=""/>
          <p:cNvSpPr txBox="1"/>
          <p:nvPr/>
        </p:nvSpPr>
        <p:spPr>
          <a:xfrm>
            <a:off x="180000" y="180000"/>
            <a:ext cx="5220000" cy="72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pt-BR" sz="4000" spc="-1" strike="noStrike">
                <a:latin typeface="Chilanka"/>
              </a:rPr>
              <a:t>2º Código em Python:</a:t>
            </a:r>
            <a:endParaRPr b="0" lang="pt-BR" sz="4000" spc="-1" strike="noStrike"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1980000" y="1512000"/>
            <a:ext cx="5851800" cy="3348000"/>
          </a:xfrm>
          <a:prstGeom prst="rect">
            <a:avLst/>
          </a:prstGeom>
          <a:ln w="0"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1980360" y="1512000"/>
            <a:ext cx="5851800" cy="3348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780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2023-06-23T23:34:27Z</dcterms:created>
  <dc:creator/>
  <dc:description/>
  <dc:language>pt-BR</dc:language>
  <cp:lastModifiedBy/>
  <dcterms:modified xsi:type="dcterms:W3CDTF">2023-06-24T13:17:44Z</dcterms:modified>
  <cp:revision>11</cp:revision>
  <dc:subject/>
  <dc:title/>
</cp:coreProperties>
</file>